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38D68793-DD16-4ED6-9459-3F3B19CA19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9161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1BC061E4-34B0-40F1-B25C-9169D5AD17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080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E1E05179-AF0C-4A3C-8A04-0DC091689EED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056683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64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9050"/>
            <a:ext cx="9144000" cy="7525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H435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不斷信靠主</a:t>
            </a:r>
            <a:r>
              <a:rPr lang="zh-TW" altLang="en-US" sz="2800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br>
              <a:rPr lang="zh-TW" altLang="en-US" b="1" dirty="0">
                <a:latin typeface="Arial Narrow" panose="020B0606020202030204" pitchFamily="34" charset="0"/>
                <a:ea typeface="PMingLiU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KEEP ON BELIEVE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1/1)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不斷信靠主，祂正親近；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Keep on believing, Jesus is near,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不斷信靠主，無驚懼可侵。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Keep on believing , there’s nothing to fear.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不斷信靠主，沿此路走；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Keep on believing, this is the way,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信心在夜裏，如在白晝。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Faith in the night as well as the day.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4126</TotalTime>
  <Words>80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H435  不斷信靠主  KEEP ON BELIEVE (節1/1)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176</cp:revision>
  <dcterms:created xsi:type="dcterms:W3CDTF">2001-04-19T19:07:54Z</dcterms:created>
  <dcterms:modified xsi:type="dcterms:W3CDTF">2017-08-05T22:41:44Z</dcterms:modified>
</cp:coreProperties>
</file>